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248778"/>
              <a:ext cx="3323379" cy="273276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 rot="20640000">
            <a:off x="17851094" y="7401413"/>
            <a:ext cx="2432429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40"/>
              </a:lnSpc>
            </a:pPr>
            <a:r>
              <a:rPr sz="17500" spc="-1705" dirty="0">
                <a:solidFill>
                  <a:srgbClr val="0A2A60"/>
                </a:solidFill>
                <a:latin typeface="Trebuchet MS"/>
                <a:cs typeface="Trebuchet MS"/>
              </a:rPr>
              <a:t>5</a:t>
            </a:r>
            <a:endParaRPr sz="17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20040000">
            <a:off x="16384646" y="8824903"/>
            <a:ext cx="1098496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2080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 rot="20460000">
            <a:off x="16995454" y="8612382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55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 rot="20760000">
            <a:off x="17322402" y="8515672"/>
            <a:ext cx="862649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1085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 rot="21120000">
            <a:off x="17660701" y="8444807"/>
            <a:ext cx="893844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8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 rot="21420000">
            <a:off x="18038814" y="8403828"/>
            <a:ext cx="872504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985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62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131445"/>
            </a:xfrm>
            <a:custGeom>
              <a:avLst/>
              <a:gdLst/>
              <a:ahLst/>
              <a:cxnLst/>
              <a:rect l="l" t="t" r="r" b="b"/>
              <a:pathLst>
                <a:path w="459105" h="131445">
                  <a:moveTo>
                    <a:pt x="0" y="0"/>
                  </a:moveTo>
                  <a:lnTo>
                    <a:pt x="458742" y="0"/>
                  </a:lnTo>
                </a:path>
                <a:path w="459105" h="131445">
                  <a:moveTo>
                    <a:pt x="0" y="65534"/>
                  </a:moveTo>
                  <a:lnTo>
                    <a:pt x="65534" y="65534"/>
                  </a:lnTo>
                </a:path>
                <a:path w="45910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45910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886378" y="12406531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393207" y="0"/>
                  </a:moveTo>
                  <a:lnTo>
                    <a:pt x="458742" y="0"/>
                  </a:lnTo>
                </a:path>
                <a:path w="45910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86378" y="12472058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393207" y="0"/>
                  </a:moveTo>
                  <a:lnTo>
                    <a:pt x="458742" y="0"/>
                  </a:lnTo>
                </a:path>
                <a:path w="45910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886378" y="12537586"/>
              <a:ext cx="982980" cy="131445"/>
            </a:xfrm>
            <a:custGeom>
              <a:avLst/>
              <a:gdLst/>
              <a:ahLst/>
              <a:cxnLst/>
              <a:rect l="l" t="t" r="r" b="b"/>
              <a:pathLst>
                <a:path w="982980" h="131445">
                  <a:moveTo>
                    <a:pt x="393207" y="0"/>
                  </a:moveTo>
                  <a:lnTo>
                    <a:pt x="458742" y="0"/>
                  </a:lnTo>
                </a:path>
                <a:path w="982980" h="131445">
                  <a:moveTo>
                    <a:pt x="0" y="65531"/>
                  </a:moveTo>
                  <a:lnTo>
                    <a:pt x="65534" y="65531"/>
                  </a:lnTo>
                </a:path>
                <a:path w="982980" h="131445">
                  <a:moveTo>
                    <a:pt x="393207" y="65531"/>
                  </a:moveTo>
                  <a:lnTo>
                    <a:pt x="458742" y="65531"/>
                  </a:lnTo>
                </a:path>
                <a:path w="982980" h="131445">
                  <a:moveTo>
                    <a:pt x="0" y="131059"/>
                  </a:moveTo>
                  <a:lnTo>
                    <a:pt x="458742" y="131059"/>
                  </a:lnTo>
                </a:path>
                <a:path w="982980" h="131445">
                  <a:moveTo>
                    <a:pt x="917390" y="131059"/>
                  </a:moveTo>
                  <a:lnTo>
                    <a:pt x="982925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279586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279586" y="10506196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0506196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279586" y="10571721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0571721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951913" y="11554656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410656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410656" y="12275471"/>
              <a:ext cx="1900555" cy="393700"/>
            </a:xfrm>
            <a:custGeom>
              <a:avLst/>
              <a:gdLst/>
              <a:ahLst/>
              <a:cxnLst/>
              <a:rect l="l" t="t" r="r" b="b"/>
              <a:pathLst>
                <a:path w="1900555" h="393700">
                  <a:moveTo>
                    <a:pt x="65534" y="0"/>
                  </a:moveTo>
                  <a:lnTo>
                    <a:pt x="196509" y="0"/>
                  </a:lnTo>
                </a:path>
                <a:path w="1900555" h="393700">
                  <a:moveTo>
                    <a:pt x="327578" y="0"/>
                  </a:moveTo>
                  <a:lnTo>
                    <a:pt x="589717" y="0"/>
                  </a:lnTo>
                </a:path>
                <a:path w="1900555" h="393700">
                  <a:moveTo>
                    <a:pt x="655251" y="0"/>
                  </a:moveTo>
                  <a:lnTo>
                    <a:pt x="720786" y="0"/>
                  </a:lnTo>
                </a:path>
                <a:path w="1900555" h="393700">
                  <a:moveTo>
                    <a:pt x="786321" y="0"/>
                  </a:moveTo>
                  <a:lnTo>
                    <a:pt x="851855" y="0"/>
                  </a:lnTo>
                </a:path>
                <a:path w="1900555" h="393700">
                  <a:moveTo>
                    <a:pt x="917390" y="0"/>
                  </a:moveTo>
                  <a:lnTo>
                    <a:pt x="982925" y="0"/>
                  </a:lnTo>
                </a:path>
                <a:path w="1900555" h="393700">
                  <a:moveTo>
                    <a:pt x="1048459" y="0"/>
                  </a:moveTo>
                  <a:lnTo>
                    <a:pt x="1244969" y="0"/>
                  </a:lnTo>
                </a:path>
                <a:path w="1900555" h="393700">
                  <a:moveTo>
                    <a:pt x="1310503" y="0"/>
                  </a:moveTo>
                  <a:lnTo>
                    <a:pt x="1376038" y="0"/>
                  </a:lnTo>
                </a:path>
                <a:path w="1900555" h="393700">
                  <a:moveTo>
                    <a:pt x="1441573" y="0"/>
                  </a:moveTo>
                  <a:lnTo>
                    <a:pt x="1507107" y="0"/>
                  </a:lnTo>
                </a:path>
                <a:path w="1900555" h="393700">
                  <a:moveTo>
                    <a:pt x="1572642" y="0"/>
                  </a:moveTo>
                  <a:lnTo>
                    <a:pt x="1638177" y="0"/>
                  </a:lnTo>
                </a:path>
                <a:path w="1900555" h="393700">
                  <a:moveTo>
                    <a:pt x="1703711" y="0"/>
                  </a:moveTo>
                  <a:lnTo>
                    <a:pt x="1900315" y="0"/>
                  </a:lnTo>
                </a:path>
                <a:path w="1900555" h="393700">
                  <a:moveTo>
                    <a:pt x="0" y="65534"/>
                  </a:moveTo>
                  <a:lnTo>
                    <a:pt x="131069" y="65534"/>
                  </a:lnTo>
                </a:path>
                <a:path w="1900555" h="393700">
                  <a:moveTo>
                    <a:pt x="196509" y="65534"/>
                  </a:moveTo>
                  <a:lnTo>
                    <a:pt x="262044" y="65534"/>
                  </a:lnTo>
                </a:path>
                <a:path w="1900555" h="393700">
                  <a:moveTo>
                    <a:pt x="327578" y="65534"/>
                  </a:moveTo>
                  <a:lnTo>
                    <a:pt x="393113" y="65534"/>
                  </a:lnTo>
                </a:path>
                <a:path w="1900555" h="393700">
                  <a:moveTo>
                    <a:pt x="524182" y="65534"/>
                  </a:moveTo>
                  <a:lnTo>
                    <a:pt x="589717" y="65534"/>
                  </a:lnTo>
                </a:path>
                <a:path w="1900555" h="393700">
                  <a:moveTo>
                    <a:pt x="720786" y="65534"/>
                  </a:moveTo>
                  <a:lnTo>
                    <a:pt x="851855" y="65534"/>
                  </a:lnTo>
                </a:path>
                <a:path w="1900555" h="393700">
                  <a:moveTo>
                    <a:pt x="982925" y="65534"/>
                  </a:moveTo>
                  <a:lnTo>
                    <a:pt x="1048459" y="65534"/>
                  </a:lnTo>
                </a:path>
                <a:path w="1900555" h="393700">
                  <a:moveTo>
                    <a:pt x="1179529" y="65534"/>
                  </a:moveTo>
                  <a:lnTo>
                    <a:pt x="1244969" y="65534"/>
                  </a:lnTo>
                </a:path>
                <a:path w="1900555" h="393700">
                  <a:moveTo>
                    <a:pt x="1310503" y="65534"/>
                  </a:moveTo>
                  <a:lnTo>
                    <a:pt x="1376038" y="65534"/>
                  </a:lnTo>
                </a:path>
                <a:path w="1900555" h="393700">
                  <a:moveTo>
                    <a:pt x="1572642" y="65534"/>
                  </a:moveTo>
                  <a:lnTo>
                    <a:pt x="1703711" y="65534"/>
                  </a:lnTo>
                </a:path>
                <a:path w="1900555" h="393700">
                  <a:moveTo>
                    <a:pt x="0" y="131059"/>
                  </a:moveTo>
                  <a:lnTo>
                    <a:pt x="65534" y="131059"/>
                  </a:lnTo>
                </a:path>
                <a:path w="1900555" h="393700">
                  <a:moveTo>
                    <a:pt x="262044" y="131059"/>
                  </a:moveTo>
                  <a:lnTo>
                    <a:pt x="524182" y="131059"/>
                  </a:lnTo>
                </a:path>
                <a:path w="1900555" h="393700">
                  <a:moveTo>
                    <a:pt x="655251" y="131059"/>
                  </a:moveTo>
                  <a:lnTo>
                    <a:pt x="1048459" y="131059"/>
                  </a:lnTo>
                </a:path>
                <a:path w="1900555" h="393700">
                  <a:moveTo>
                    <a:pt x="1179529" y="131059"/>
                  </a:moveTo>
                  <a:lnTo>
                    <a:pt x="1638177" y="131059"/>
                  </a:lnTo>
                </a:path>
                <a:path w="1900555" h="393700">
                  <a:moveTo>
                    <a:pt x="1703711" y="131059"/>
                  </a:moveTo>
                  <a:lnTo>
                    <a:pt x="1769246" y="131059"/>
                  </a:lnTo>
                </a:path>
                <a:path w="1900555" h="393700">
                  <a:moveTo>
                    <a:pt x="1834781" y="131059"/>
                  </a:moveTo>
                  <a:lnTo>
                    <a:pt x="1900315" y="131059"/>
                  </a:lnTo>
                </a:path>
                <a:path w="1900555" h="393700">
                  <a:moveTo>
                    <a:pt x="0" y="196586"/>
                  </a:moveTo>
                  <a:lnTo>
                    <a:pt x="393113" y="196586"/>
                  </a:lnTo>
                </a:path>
                <a:path w="1900555" h="393700">
                  <a:moveTo>
                    <a:pt x="458647" y="196586"/>
                  </a:moveTo>
                  <a:lnTo>
                    <a:pt x="589717" y="196586"/>
                  </a:lnTo>
                </a:path>
                <a:path w="1900555" h="393700">
                  <a:moveTo>
                    <a:pt x="851855" y="196586"/>
                  </a:moveTo>
                  <a:lnTo>
                    <a:pt x="917390" y="196586"/>
                  </a:lnTo>
                </a:path>
                <a:path w="1900555" h="393700">
                  <a:moveTo>
                    <a:pt x="1244969" y="196586"/>
                  </a:moveTo>
                  <a:lnTo>
                    <a:pt x="1507107" y="196586"/>
                  </a:lnTo>
                </a:path>
                <a:path w="1900555" h="393700">
                  <a:moveTo>
                    <a:pt x="1572642" y="196586"/>
                  </a:moveTo>
                  <a:lnTo>
                    <a:pt x="1769246" y="196586"/>
                  </a:lnTo>
                </a:path>
                <a:path w="1900555" h="393700">
                  <a:moveTo>
                    <a:pt x="1834781" y="196586"/>
                  </a:moveTo>
                  <a:lnTo>
                    <a:pt x="1900315" y="196586"/>
                  </a:lnTo>
                </a:path>
                <a:path w="1900555" h="393700">
                  <a:moveTo>
                    <a:pt x="0" y="262114"/>
                  </a:moveTo>
                  <a:lnTo>
                    <a:pt x="65534" y="262114"/>
                  </a:lnTo>
                </a:path>
                <a:path w="1900555" h="393700">
                  <a:moveTo>
                    <a:pt x="131069" y="262114"/>
                  </a:moveTo>
                  <a:lnTo>
                    <a:pt x="196509" y="262114"/>
                  </a:lnTo>
                </a:path>
                <a:path w="1900555" h="393700">
                  <a:moveTo>
                    <a:pt x="262044" y="262114"/>
                  </a:moveTo>
                  <a:lnTo>
                    <a:pt x="327578" y="262114"/>
                  </a:lnTo>
                </a:path>
                <a:path w="1900555" h="393700">
                  <a:moveTo>
                    <a:pt x="393113" y="262114"/>
                  </a:moveTo>
                  <a:lnTo>
                    <a:pt x="458647" y="262114"/>
                  </a:lnTo>
                </a:path>
                <a:path w="1900555" h="393700">
                  <a:moveTo>
                    <a:pt x="589717" y="262114"/>
                  </a:moveTo>
                  <a:lnTo>
                    <a:pt x="720786" y="262114"/>
                  </a:lnTo>
                </a:path>
                <a:path w="1900555" h="393700">
                  <a:moveTo>
                    <a:pt x="786321" y="262114"/>
                  </a:moveTo>
                  <a:lnTo>
                    <a:pt x="982925" y="262114"/>
                  </a:lnTo>
                </a:path>
                <a:path w="1900555" h="393700">
                  <a:moveTo>
                    <a:pt x="1048459" y="262114"/>
                  </a:moveTo>
                  <a:lnTo>
                    <a:pt x="1113994" y="262114"/>
                  </a:lnTo>
                </a:path>
                <a:path w="1900555" h="393700">
                  <a:moveTo>
                    <a:pt x="1179529" y="262114"/>
                  </a:moveTo>
                  <a:lnTo>
                    <a:pt x="1244969" y="262114"/>
                  </a:lnTo>
                </a:path>
                <a:path w="1900555" h="393700">
                  <a:moveTo>
                    <a:pt x="1376038" y="262114"/>
                  </a:moveTo>
                  <a:lnTo>
                    <a:pt x="1441573" y="262114"/>
                  </a:lnTo>
                </a:path>
                <a:path w="1900555" h="393700">
                  <a:moveTo>
                    <a:pt x="1638177" y="262114"/>
                  </a:moveTo>
                  <a:lnTo>
                    <a:pt x="1900315" y="262114"/>
                  </a:lnTo>
                </a:path>
                <a:path w="1900555" h="393700">
                  <a:moveTo>
                    <a:pt x="196509" y="327646"/>
                  </a:moveTo>
                  <a:lnTo>
                    <a:pt x="327578" y="327646"/>
                  </a:lnTo>
                </a:path>
                <a:path w="1900555" h="393700">
                  <a:moveTo>
                    <a:pt x="524182" y="327646"/>
                  </a:moveTo>
                  <a:lnTo>
                    <a:pt x="589717" y="327646"/>
                  </a:lnTo>
                </a:path>
                <a:path w="1900555" h="393700">
                  <a:moveTo>
                    <a:pt x="851855" y="327646"/>
                  </a:moveTo>
                  <a:lnTo>
                    <a:pt x="1113994" y="327646"/>
                  </a:lnTo>
                </a:path>
                <a:path w="1900555" h="393700">
                  <a:moveTo>
                    <a:pt x="1179529" y="327646"/>
                  </a:moveTo>
                  <a:lnTo>
                    <a:pt x="1507107" y="327646"/>
                  </a:lnTo>
                </a:path>
                <a:path w="1900555" h="393700">
                  <a:moveTo>
                    <a:pt x="1572642" y="327646"/>
                  </a:moveTo>
                  <a:lnTo>
                    <a:pt x="1638177" y="327646"/>
                  </a:lnTo>
                </a:path>
                <a:path w="1900555" h="393700">
                  <a:moveTo>
                    <a:pt x="1834781" y="327646"/>
                  </a:moveTo>
                  <a:lnTo>
                    <a:pt x="1900315" y="327646"/>
                  </a:lnTo>
                </a:path>
                <a:path w="1900555" h="393700">
                  <a:moveTo>
                    <a:pt x="0" y="393174"/>
                  </a:moveTo>
                  <a:lnTo>
                    <a:pt x="196509" y="393174"/>
                  </a:lnTo>
                </a:path>
                <a:path w="1900555" h="393700">
                  <a:moveTo>
                    <a:pt x="262044" y="393174"/>
                  </a:moveTo>
                  <a:lnTo>
                    <a:pt x="327578" y="393174"/>
                  </a:lnTo>
                </a:path>
                <a:path w="1900555" h="393700">
                  <a:moveTo>
                    <a:pt x="524182" y="393174"/>
                  </a:moveTo>
                  <a:lnTo>
                    <a:pt x="720786" y="393174"/>
                  </a:lnTo>
                </a:path>
                <a:path w="1900555" h="393700">
                  <a:moveTo>
                    <a:pt x="1048459" y="393174"/>
                  </a:moveTo>
                  <a:lnTo>
                    <a:pt x="1179529" y="393174"/>
                  </a:lnTo>
                </a:path>
                <a:path w="1900555" h="393700">
                  <a:moveTo>
                    <a:pt x="1376038" y="393174"/>
                  </a:moveTo>
                  <a:lnTo>
                    <a:pt x="1507107" y="393174"/>
                  </a:lnTo>
                </a:path>
                <a:path w="1900555" h="393700">
                  <a:moveTo>
                    <a:pt x="1572642" y="393174"/>
                  </a:moveTo>
                  <a:lnTo>
                    <a:pt x="1638177" y="393174"/>
                  </a:lnTo>
                </a:path>
                <a:path w="1900555" h="393700">
                  <a:moveTo>
                    <a:pt x="1769246" y="393174"/>
                  </a:moveTo>
                  <a:lnTo>
                    <a:pt x="1900315" y="39317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2024-12-10T05:20:59Z</dcterms:created>
  <dcterms:modified xsi:type="dcterms:W3CDTF">2024-12-10T05:21:58Z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